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9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B5E59-55AC-42F0-8835-9EB6B11AE36E}" type="datetimeFigureOut">
              <a:rPr lang="en-NZ" smtClean="0"/>
              <a:t>17/12/2012</a:t>
            </a:fld>
            <a:endParaRPr lang="en-NZ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6A4CB-0CAA-40FC-AFBE-93E199CBAD30}" type="slidenum">
              <a:rPr lang="en-NZ" smtClean="0"/>
              <a:t>‹#›</a:t>
            </a:fld>
            <a:endParaRPr lang="en-NZ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B5E59-55AC-42F0-8835-9EB6B11AE36E}" type="datetimeFigureOut">
              <a:rPr lang="en-NZ" smtClean="0"/>
              <a:t>17/12/2012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6A4CB-0CAA-40FC-AFBE-93E199CBAD30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B5E59-55AC-42F0-8835-9EB6B11AE36E}" type="datetimeFigureOut">
              <a:rPr lang="en-NZ" smtClean="0"/>
              <a:t>17/12/2012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6A4CB-0CAA-40FC-AFBE-93E199CBAD30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B5E59-55AC-42F0-8835-9EB6B11AE36E}" type="datetimeFigureOut">
              <a:rPr lang="en-NZ" smtClean="0"/>
              <a:t>17/12/2012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6A4CB-0CAA-40FC-AFBE-93E199CBAD30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B5E59-55AC-42F0-8835-9EB6B11AE36E}" type="datetimeFigureOut">
              <a:rPr lang="en-NZ" smtClean="0"/>
              <a:t>17/12/2012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C96A4CB-0CAA-40FC-AFBE-93E199CBAD30}" type="slidenum">
              <a:rPr lang="en-NZ" smtClean="0"/>
              <a:t>‹#›</a:t>
            </a:fld>
            <a:endParaRPr lang="en-N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B5E59-55AC-42F0-8835-9EB6B11AE36E}" type="datetimeFigureOut">
              <a:rPr lang="en-NZ" smtClean="0"/>
              <a:t>17/12/2012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6A4CB-0CAA-40FC-AFBE-93E199CBAD30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B5E59-55AC-42F0-8835-9EB6B11AE36E}" type="datetimeFigureOut">
              <a:rPr lang="en-NZ" smtClean="0"/>
              <a:t>17/12/2012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6A4CB-0CAA-40FC-AFBE-93E199CBAD30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B5E59-55AC-42F0-8835-9EB6B11AE36E}" type="datetimeFigureOut">
              <a:rPr lang="en-NZ" smtClean="0"/>
              <a:t>17/12/2012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6A4CB-0CAA-40FC-AFBE-93E199CBAD30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B5E59-55AC-42F0-8835-9EB6B11AE36E}" type="datetimeFigureOut">
              <a:rPr lang="en-NZ" smtClean="0"/>
              <a:t>17/12/2012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6A4CB-0CAA-40FC-AFBE-93E199CBAD30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B5E59-55AC-42F0-8835-9EB6B11AE36E}" type="datetimeFigureOut">
              <a:rPr lang="en-NZ" smtClean="0"/>
              <a:t>17/12/2012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6A4CB-0CAA-40FC-AFBE-93E199CBAD30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B5E59-55AC-42F0-8835-9EB6B11AE36E}" type="datetimeFigureOut">
              <a:rPr lang="en-NZ" smtClean="0"/>
              <a:t>17/12/2012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6A4CB-0CAA-40FC-AFBE-93E199CBAD30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EEB5E59-55AC-42F0-8835-9EB6B11AE36E}" type="datetimeFigureOut">
              <a:rPr lang="en-NZ" smtClean="0"/>
              <a:t>17/12/2012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C96A4CB-0CAA-40FC-AFBE-93E199CBAD30}" type="slidenum">
              <a:rPr lang="en-NZ" smtClean="0"/>
              <a:t>‹#›</a:t>
            </a:fld>
            <a:endParaRPr lang="en-NZ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Nativity_of_Jesus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en.wikipedia.org/wiki/Jesus_Christ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362" y="3743542"/>
            <a:ext cx="4481638" cy="3114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1"/>
            <a:ext cx="4499993" cy="3743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3717032"/>
            <a:ext cx="4644009" cy="3140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3" y="21948"/>
            <a:ext cx="4644009" cy="3721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Bodoni MT" pitchFamily="18" charset="0"/>
              </a:rPr>
              <a:t>Merry Christmas</a:t>
            </a:r>
            <a:br>
              <a:rPr lang="en-US" dirty="0" smtClean="0">
                <a:latin typeface="Bodoni MT" pitchFamily="18" charset="0"/>
              </a:rPr>
            </a:br>
            <a:r>
              <a:rPr lang="en-US" dirty="0" smtClean="0">
                <a:latin typeface="Bodoni MT" pitchFamily="18" charset="0"/>
              </a:rPr>
              <a:t>broo0ke, </a:t>
            </a:r>
            <a:br>
              <a:rPr lang="en-US" dirty="0" smtClean="0">
                <a:latin typeface="Bodoni MT" pitchFamily="18" charset="0"/>
              </a:rPr>
            </a:br>
            <a:endParaRPr lang="en-NZ" dirty="0">
              <a:latin typeface="Bodoni M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6600" dirty="0" smtClean="0">
                <a:latin typeface="Britannic Bold" pitchFamily="34" charset="0"/>
              </a:rPr>
              <a:t>And a happy new year!</a:t>
            </a:r>
            <a:endParaRPr lang="en-NZ" sz="6600" dirty="0">
              <a:latin typeface="Britannic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251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07678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Bradley Hand ITC" pitchFamily="66" charset="0"/>
              </a:rPr>
              <a:t>Dear </a:t>
            </a:r>
            <a:r>
              <a:rPr lang="en-US" sz="3600" dirty="0">
                <a:latin typeface="Bradley Hand ITC" pitchFamily="66" charset="0"/>
              </a:rPr>
              <a:t>B</a:t>
            </a:r>
            <a:r>
              <a:rPr lang="en-US" sz="3600" dirty="0" smtClean="0">
                <a:latin typeface="Bradley Hand ITC" pitchFamily="66" charset="0"/>
              </a:rPr>
              <a:t>rooke</a:t>
            </a:r>
            <a:r>
              <a:rPr lang="en-US" sz="3600" dirty="0">
                <a:latin typeface="Bradley Hand ITC" pitchFamily="66" charset="0"/>
              </a:rPr>
              <a:t>,</a:t>
            </a:r>
            <a:endParaRPr lang="en-NZ" sz="3600" dirty="0">
              <a:latin typeface="Bradley Hand ITC" pitchFamily="66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124744"/>
            <a:ext cx="3008313" cy="5001419"/>
          </a:xfrm>
        </p:spPr>
        <p:txBody>
          <a:bodyPr>
            <a:normAutofit/>
          </a:bodyPr>
          <a:lstStyle/>
          <a:p>
            <a:r>
              <a:rPr lang="en-US" sz="1600" dirty="0" smtClean="0"/>
              <a:t>Merry x-mas !</a:t>
            </a:r>
          </a:p>
          <a:p>
            <a:r>
              <a:rPr lang="en-US" sz="1600" dirty="0" smtClean="0"/>
              <a:t>What do you want for x-mas?</a:t>
            </a:r>
          </a:p>
          <a:p>
            <a:r>
              <a:rPr lang="en-US" sz="1600" dirty="0" smtClean="0"/>
              <a:t>What do you do at x-mas time ? </a:t>
            </a:r>
          </a:p>
          <a:p>
            <a:r>
              <a:rPr lang="en-US" sz="1600" dirty="0" smtClean="0"/>
              <a:t>Do you even celebrate x-mas?</a:t>
            </a:r>
          </a:p>
          <a:p>
            <a:r>
              <a:rPr lang="en-US" sz="1600" dirty="0" smtClean="0"/>
              <a:t>Here are some of the things my family does in x-mas: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We go to a relatives place where the x-mas party is being held.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We all go to the beach and spend 2 weeks there.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We go camping.</a:t>
            </a:r>
          </a:p>
          <a:p>
            <a:endParaRPr lang="en-US" sz="1600" dirty="0"/>
          </a:p>
          <a:p>
            <a:endParaRPr lang="en-US" sz="1600" dirty="0" smtClean="0"/>
          </a:p>
          <a:p>
            <a:pPr algn="ctr"/>
            <a:r>
              <a:rPr lang="en-US" sz="1600" dirty="0" smtClean="0"/>
              <a:t>Do you do any of these things.  </a:t>
            </a:r>
            <a:endParaRPr lang="en-NZ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88640"/>
            <a:ext cx="5112568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09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94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Christmas history.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7499176" cy="750887"/>
          </a:xfrm>
        </p:spPr>
        <p:txBody>
          <a:bodyPr/>
          <a:lstStyle/>
          <a:p>
            <a:pPr algn="ctr"/>
            <a:r>
              <a:rPr lang="en-US" dirty="0" smtClean="0"/>
              <a:t>Bc.</a:t>
            </a:r>
            <a:endParaRPr lang="en-NZ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23528" y="2276872"/>
            <a:ext cx="7992888" cy="3849291"/>
          </a:xfrm>
        </p:spPr>
        <p:txBody>
          <a:bodyPr>
            <a:normAutofit fontScale="92500"/>
          </a:bodyPr>
          <a:lstStyle/>
          <a:p>
            <a:r>
              <a:rPr lang="en-NZ" dirty="0"/>
              <a:t>Christmas is an annual </a:t>
            </a:r>
            <a:r>
              <a:rPr lang="en-NZ" dirty="0" smtClean="0"/>
              <a:t>celebration of </a:t>
            </a:r>
            <a:r>
              <a:rPr lang="en-NZ" dirty="0">
                <a:hlinkClick r:id="rId3" action="ppaction://hlinkfile" tooltip="Nativity of Jesus"/>
              </a:rPr>
              <a:t>the birth</a:t>
            </a:r>
            <a:r>
              <a:rPr lang="en-NZ" dirty="0"/>
              <a:t> of </a:t>
            </a:r>
            <a:r>
              <a:rPr lang="en-NZ" dirty="0">
                <a:hlinkClick r:id="rId4" action="ppaction://hlinkfile" tooltip="Jesus Christ"/>
              </a:rPr>
              <a:t>Jesus </a:t>
            </a:r>
            <a:r>
              <a:rPr lang="en-NZ" dirty="0" smtClean="0">
                <a:hlinkClick r:id="rId4" action="ppaction://hlinkfile" tooltip="Jesus Christ"/>
              </a:rPr>
              <a:t>Christ</a:t>
            </a:r>
            <a:r>
              <a:rPr lang="en-NZ" dirty="0" smtClean="0"/>
              <a:t>,</a:t>
            </a:r>
          </a:p>
          <a:p>
            <a:pPr marL="137160" indent="0">
              <a:buNone/>
            </a:pPr>
            <a:r>
              <a:rPr lang="en-US" dirty="0"/>
              <a:t>a widely observed holiday, celebrated generally on December </a:t>
            </a:r>
            <a:r>
              <a:rPr lang="en-US" dirty="0" smtClean="0"/>
              <a:t>25 </a:t>
            </a:r>
            <a:r>
              <a:rPr lang="en-US" dirty="0"/>
              <a:t>by billions of people around the world</a:t>
            </a:r>
            <a:r>
              <a:rPr lang="en-US" dirty="0" smtClean="0"/>
              <a:t>.</a:t>
            </a:r>
          </a:p>
          <a:p>
            <a:pPr marL="137160" indent="0">
              <a:buNone/>
            </a:pPr>
            <a:r>
              <a:rPr lang="en-US" dirty="0" smtClean="0"/>
              <a:t> </a:t>
            </a:r>
            <a:r>
              <a:rPr lang="en-US" dirty="0"/>
              <a:t>A feast central to the Christian liturgical year, it closes the Advent season and initiates the twelve days of </a:t>
            </a:r>
            <a:r>
              <a:rPr lang="en-US" dirty="0" smtClean="0"/>
              <a:t>Christmastide.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/>
              <a:t>Christmas is a civil holiday in many of the world's </a:t>
            </a:r>
            <a:r>
              <a:rPr lang="en-US" dirty="0" smtClean="0"/>
              <a:t>nations , is </a:t>
            </a:r>
            <a:r>
              <a:rPr lang="en-US" dirty="0"/>
              <a:t>celebrated by an increasing number of </a:t>
            </a:r>
            <a:r>
              <a:rPr lang="en-US" dirty="0" smtClean="0"/>
              <a:t>non-Christians, and </a:t>
            </a:r>
            <a:r>
              <a:rPr lang="en-US" dirty="0"/>
              <a:t>is an integral part of the Christmas and holiday season.</a:t>
            </a:r>
          </a:p>
          <a:p>
            <a:endParaRPr lang="en-US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36245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Christmas in NZ.</a:t>
            </a:r>
            <a:endParaRPr lang="en-NZ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23528" y="1844824"/>
            <a:ext cx="7200800" cy="4608512"/>
          </a:xfrm>
        </p:spPr>
        <p:txBody>
          <a:bodyPr>
            <a:normAutofit fontScale="92500" lnSpcReduction="20000"/>
          </a:bodyPr>
          <a:lstStyle/>
          <a:p>
            <a:r>
              <a:rPr lang="en-US" sz="3600" dirty="0">
                <a:solidFill>
                  <a:schemeClr val="bg1"/>
                </a:solidFill>
                <a:latin typeface="Lucida Handwriting" pitchFamily="66" charset="0"/>
              </a:rPr>
              <a:t>Christmas in New Zealand is less about snow and sleigh bells and more about </a:t>
            </a:r>
            <a:r>
              <a:rPr lang="en-US" sz="3600" b="1" u="sng" dirty="0">
                <a:solidFill>
                  <a:schemeClr val="bg1"/>
                </a:solidFill>
                <a:latin typeface="Lucida Handwriting" pitchFamily="66" charset="0"/>
              </a:rPr>
              <a:t>sun, sand and barbecues</a:t>
            </a:r>
            <a:r>
              <a:rPr lang="en-US" sz="3600" u="sng" dirty="0">
                <a:solidFill>
                  <a:schemeClr val="bg1"/>
                </a:solidFill>
                <a:latin typeface="Lucida Handwriting" pitchFamily="66" charset="0"/>
              </a:rPr>
              <a:t> </a:t>
            </a:r>
            <a:r>
              <a:rPr lang="en-US" sz="3600" dirty="0">
                <a:solidFill>
                  <a:schemeClr val="bg1"/>
                </a:solidFill>
                <a:latin typeface="Lucida Handwriting" pitchFamily="66" charset="0"/>
              </a:rPr>
              <a:t>in the backyard. We've provided a range of stories that showcase some of the quirkier aspects of Kiwi Christmases past and present.</a:t>
            </a:r>
            <a:endParaRPr lang="en-NZ" sz="3600" dirty="0">
              <a:solidFill>
                <a:schemeClr val="bg1"/>
              </a:solidFill>
              <a:latin typeface="Lucida Handwriting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12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080"/>
            <a:ext cx="914246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91264" cy="1162050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6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gerian" pitchFamily="82" charset="0"/>
              </a:rPr>
              <a:t>X-MAS IN AMERICA!</a:t>
            </a:r>
            <a:endParaRPr lang="en-NZ" sz="6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lgerian" pitchFamily="8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7787208" cy="4602163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40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oper Black" pitchFamily="18" charset="0"/>
              </a:rPr>
              <a:t>For many Americans, Christmas is one of the most joyous times of the year. It’s a time for families and friends to gather together, and for many Christians it is one of the holiest days of the year.</a:t>
            </a:r>
          </a:p>
          <a:p>
            <a:endParaRPr lang="en-NZ" sz="2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ooper Black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4080"/>
            <a:ext cx="1259632" cy="1322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7" t="12841" r="-1157" b="-656"/>
          <a:stretch/>
        </p:blipFill>
        <p:spPr bwMode="auto">
          <a:xfrm>
            <a:off x="7829965" y="0"/>
            <a:ext cx="1330106" cy="1119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165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36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MERRY CHRISTMAS BROOKE </a:t>
            </a:r>
            <a:endParaRPr lang="en-NZ" sz="36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AND A HAPPY NEW YEAR.</a:t>
            </a:r>
            <a:endParaRPr lang="en-NZ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44824"/>
            <a:ext cx="5472608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1059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91</TotalTime>
  <Words>245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Merry Christmas broo0ke,  </vt:lpstr>
      <vt:lpstr>Dear Brooke,</vt:lpstr>
      <vt:lpstr>Christmas history.</vt:lpstr>
      <vt:lpstr>Christmas in NZ.</vt:lpstr>
      <vt:lpstr>X-MAS IN AMERICA!</vt:lpstr>
      <vt:lpstr>MERRY CHRISTMAS BROOKE 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Merry Christmas broo0ke,  </dc:title>
  <dc:creator>u_wkstn0001</dc:creator>
  <cp:lastModifiedBy>u_wkstn0012</cp:lastModifiedBy>
  <cp:revision>11</cp:revision>
  <dcterms:created xsi:type="dcterms:W3CDTF">2012-12-12T19:35:11Z</dcterms:created>
  <dcterms:modified xsi:type="dcterms:W3CDTF">2012-12-16T20:50:27Z</dcterms:modified>
</cp:coreProperties>
</file>